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CFD34-1774-40E3-A22D-B45CF8B2F3AD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7A082-C3DF-4059-A653-EE2E5B0B0D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4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7A082-C3DF-4059-A653-EE2E5B0B0DB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21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58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7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8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42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1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2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5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21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9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9EBB43-BD3B-411C-A83A-6B73D5CE54D1}" type="datetimeFigureOut">
              <a:rPr lang="en-US" smtClean="0"/>
              <a:pPr/>
              <a:t>7/26/2018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2B782D-5E61-4EA6-8FA5-6CDA7D73EB0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01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msa-chicago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672" y="304800"/>
            <a:ext cx="89916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CMSA Chicago                                  </a:t>
            </a:r>
            <a:r>
              <a:rPr lang="en-US" sz="5300" dirty="0"/>
              <a:t>CCM Testing Review/Refresher Class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66700" y="1538398"/>
            <a:ext cx="861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Saturday, November 3, 2018</a:t>
            </a:r>
          </a:p>
          <a:p>
            <a:pPr algn="r"/>
            <a:r>
              <a:rPr lang="en-US" sz="2000" dirty="0"/>
              <a:t>Location: West Suburban Medical Center</a:t>
            </a:r>
          </a:p>
          <a:p>
            <a:pPr algn="r"/>
            <a:r>
              <a:rPr lang="en-US" sz="2000" dirty="0"/>
              <a:t>3 Erie Court, Oak Park, IL 60302</a:t>
            </a:r>
          </a:p>
          <a:p>
            <a:pPr algn="r"/>
            <a:r>
              <a:rPr lang="en-US" sz="2000" dirty="0"/>
              <a:t>Lower Level Conference Rooms </a:t>
            </a:r>
          </a:p>
          <a:p>
            <a:endParaRPr lang="en-US" sz="1400" dirty="0"/>
          </a:p>
          <a:p>
            <a:r>
              <a:rPr lang="en-US" sz="1400" dirty="0"/>
              <a:t>This Review Course is offered as a step in preparation for the CCM examination. It focuses on the five major domains of essential knowledge typically required to provide case management interventions. </a:t>
            </a:r>
          </a:p>
          <a:p>
            <a:endParaRPr lang="en-US" sz="1400" dirty="0"/>
          </a:p>
          <a:p>
            <a:r>
              <a:rPr lang="en-US" sz="1400" dirty="0"/>
              <a:t>Instructor: Nancy Skinner RN-BC, CCM, ACM-RN has served as a case manager, case management supervisor and national case management trainer and educator for 30 years. She currently serves as the Principal Consultant for Riverside HealthCare Consulting.</a:t>
            </a:r>
          </a:p>
          <a:p>
            <a:endParaRPr lang="en-US" sz="1400" dirty="0"/>
          </a:p>
          <a:p>
            <a:pPr algn="ctr"/>
            <a:r>
              <a:rPr lang="en-US" sz="1600" dirty="0"/>
              <a:t>Register no later than October 26, 2018 at 12 noon under Event Registration</a:t>
            </a:r>
          </a:p>
          <a:p>
            <a:pPr algn="ctr"/>
            <a:r>
              <a:rPr lang="en-US" sz="1600" dirty="0">
                <a:hlinkClick r:id="rId3"/>
              </a:rPr>
              <a:t>www.cmsa-chicago.org</a:t>
            </a:r>
            <a:r>
              <a:rPr lang="en-US" sz="1600" dirty="0"/>
              <a:t> 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Members $50</a:t>
            </a:r>
          </a:p>
          <a:p>
            <a:pPr algn="ctr"/>
            <a:r>
              <a:rPr lang="en-US" sz="1600" dirty="0"/>
              <a:t>Non members $250, includes 1 year membership to CMSA</a:t>
            </a:r>
          </a:p>
          <a:p>
            <a:pPr algn="ctr"/>
            <a:endParaRPr lang="en-US" sz="1600" dirty="0"/>
          </a:p>
          <a:p>
            <a:pPr algn="ctr"/>
            <a:endParaRPr lang="en-US" sz="1600" dirty="0"/>
          </a:p>
          <a:p>
            <a:pPr algn="ctr"/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-31812" y="5972134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No guarantee for late registrants /walk-ins.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81100" y="5634602"/>
            <a:ext cx="67818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0730-0800-Registration/Continental Breakfast</a:t>
            </a:r>
          </a:p>
          <a:p>
            <a:pPr algn="ctr"/>
            <a:r>
              <a:rPr lang="en-US" sz="1400" dirty="0"/>
              <a:t>8am-5pm- Educational Program</a:t>
            </a:r>
          </a:p>
          <a:p>
            <a:pPr algn="ctr"/>
            <a:r>
              <a:rPr lang="en-US" sz="1400" dirty="0"/>
              <a:t>Lunch will be provided</a:t>
            </a:r>
          </a:p>
          <a:p>
            <a:endParaRPr lang="en-US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37011" y="64886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This program has been submitted to The Commission for Case Manager Certification for approval to provide board certified case managers with 8.0 clock hour.</a:t>
            </a:r>
          </a:p>
          <a:p>
            <a:pPr algn="ctr"/>
            <a:r>
              <a:rPr lang="en-US" sz="900" i="1" dirty="0"/>
              <a:t>This program has been approved for 8.0 CE units for RNs and SWs by CMSA Chicago, licensed by IDFPR as CE Sponsor for RN and SW. License on file.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42E023-AA13-43C2-9269-136D5A82F923}"/>
              </a:ext>
            </a:extLst>
          </p:cNvPr>
          <p:cNvSpPr txBox="1"/>
          <p:nvPr/>
        </p:nvSpPr>
        <p:spPr>
          <a:xfrm>
            <a:off x="7276011" y="5965462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No refunds/cancellations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90" y="17519"/>
            <a:ext cx="1828800" cy="923827"/>
          </a:xfrm>
          <a:prstGeom prst="rect">
            <a:avLst/>
          </a:prstGeom>
        </p:spPr>
      </p:pic>
      <p:sp>
        <p:nvSpPr>
          <p:cNvPr id="10" name="7-Point Star 9"/>
          <p:cNvSpPr/>
          <p:nvPr/>
        </p:nvSpPr>
        <p:spPr>
          <a:xfrm>
            <a:off x="990600" y="1551845"/>
            <a:ext cx="1981200" cy="12192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96458" y="1745946"/>
            <a:ext cx="1265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8.0 RN, SW &amp; CCM Credits, including Ethics applied for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215</TotalTime>
  <Words>234</Words>
  <Application>Microsoft Office PowerPoint</Application>
  <PresentationFormat>On-screen Show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Retrospect</vt:lpstr>
      <vt:lpstr>CMSA Chicago                                  CCM Testing Review/Refresher Class</vt:lpstr>
    </vt:vector>
  </TitlesOfParts>
  <Company>Provena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CMSA Chicago  20th Anniversary Year  Kick off Dinner Meeting</dc:title>
  <dc:creator>Summers, Joel M.</dc:creator>
  <cp:lastModifiedBy>Colleen Morley</cp:lastModifiedBy>
  <cp:revision>40</cp:revision>
  <dcterms:created xsi:type="dcterms:W3CDTF">2012-08-27T18:25:40Z</dcterms:created>
  <dcterms:modified xsi:type="dcterms:W3CDTF">2018-07-27T00:20:50Z</dcterms:modified>
</cp:coreProperties>
</file>